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3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Relationship Id="rId4" Type="http://schemas.openxmlformats.org/officeDocument/2006/relationships/image" Target="../media/image4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.jpg"/><Relationship Id="rId9" Type="http://schemas.openxmlformats.org/officeDocument/2006/relationships/image" Target="../media/image16.jp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14.jpg"/><Relationship Id="rId8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11" Type="http://schemas.openxmlformats.org/officeDocument/2006/relationships/image" Target="../media/image31.jpg"/><Relationship Id="rId10" Type="http://schemas.openxmlformats.org/officeDocument/2006/relationships/image" Target="../media/image13.jpg"/><Relationship Id="rId9" Type="http://schemas.openxmlformats.org/officeDocument/2006/relationships/image" Target="../media/image2.jpg"/><Relationship Id="rId5" Type="http://schemas.openxmlformats.org/officeDocument/2006/relationships/image" Target="../media/image5.jpg"/><Relationship Id="rId6" Type="http://schemas.openxmlformats.org/officeDocument/2006/relationships/image" Target="../media/image12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Relationship Id="rId5" Type="http://schemas.openxmlformats.org/officeDocument/2006/relationships/image" Target="../media/image29.jpg"/><Relationship Id="rId6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Relationship Id="rId9" Type="http://schemas.openxmlformats.org/officeDocument/2006/relationships/image" Target="../media/image22.jpg"/><Relationship Id="rId5" Type="http://schemas.openxmlformats.org/officeDocument/2006/relationships/image" Target="../media/image36.jpg"/><Relationship Id="rId6" Type="http://schemas.openxmlformats.org/officeDocument/2006/relationships/image" Target="../media/image39.jpg"/><Relationship Id="rId7" Type="http://schemas.openxmlformats.org/officeDocument/2006/relationships/image" Target="../media/image25.jpg"/><Relationship Id="rId8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37.jpg"/><Relationship Id="rId10" Type="http://schemas.openxmlformats.org/officeDocument/2006/relationships/image" Target="../media/image41.jpg"/><Relationship Id="rId9" Type="http://schemas.openxmlformats.org/officeDocument/2006/relationships/image" Target="../media/image40.jpg"/><Relationship Id="rId5" Type="http://schemas.openxmlformats.org/officeDocument/2006/relationships/image" Target="../media/image28.jpg"/><Relationship Id="rId6" Type="http://schemas.openxmlformats.org/officeDocument/2006/relationships/image" Target="../media/image34.jpg"/><Relationship Id="rId7" Type="http://schemas.openxmlformats.org/officeDocument/2006/relationships/image" Target="../media/image32.jpg"/><Relationship Id="rId8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47244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9647" y="0"/>
            <a:ext cx="451435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0" l="14912" r="17154" t="0"/>
          <a:stretch/>
        </p:blipFill>
        <p:spPr>
          <a:xfrm>
            <a:off x="0" y="0"/>
            <a:ext cx="9144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2895600"/>
            <a:ext cx="9121141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"/>
            <a:ext cx="73914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14800"/>
            <a:ext cx="9144000" cy="27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775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11079" t="0"/>
          <a:stretch/>
        </p:blipFill>
        <p:spPr>
          <a:xfrm>
            <a:off x="0" y="0"/>
            <a:ext cx="91440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00400"/>
            <a:ext cx="393938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867400"/>
            <a:ext cx="188302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7000" y="3200400"/>
            <a:ext cx="3662482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10708" y="3276600"/>
            <a:ext cx="2104292" cy="80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3124200"/>
            <a:ext cx="31242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5791200"/>
            <a:ext cx="1794576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976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032442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330" y="3352800"/>
            <a:ext cx="436267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638800"/>
            <a:ext cx="190948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5800" y="3429000"/>
            <a:ext cx="3886200" cy="321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42018" y="3352800"/>
            <a:ext cx="2001982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20370" y="3581400"/>
            <a:ext cx="3337018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9">
            <a:alphaModFix/>
          </a:blip>
          <a:srcRect b="0" l="26627" r="15276" t="6250"/>
          <a:stretch/>
        </p:blipFill>
        <p:spPr>
          <a:xfrm>
            <a:off x="2971800" y="5715000"/>
            <a:ext cx="18288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05400" y="4038600"/>
            <a:ext cx="2667000" cy="284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67600" y="5931740"/>
            <a:ext cx="1676400" cy="92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19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00400"/>
            <a:ext cx="4191000" cy="376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5">
            <a:alphaModFix/>
          </a:blip>
          <a:srcRect b="11617" l="26000" r="20000" t="12874"/>
          <a:stretch/>
        </p:blipFill>
        <p:spPr>
          <a:xfrm>
            <a:off x="3352799" y="3200400"/>
            <a:ext cx="253218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9799" y="3200400"/>
            <a:ext cx="3270259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0200"/>
            <a:ext cx="2438400" cy="298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1371600"/>
            <a:ext cx="3352800" cy="345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8400" y="1752600"/>
            <a:ext cx="3777944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0" y="2057400"/>
            <a:ext cx="3962400" cy="429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0600" y="2484475"/>
            <a:ext cx="2971800" cy="43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9628" y="1857462"/>
            <a:ext cx="3684372" cy="362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9144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09800"/>
            <a:ext cx="357455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2362200"/>
            <a:ext cx="4285589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0" y="2514600"/>
            <a:ext cx="38100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4200" y="1981200"/>
            <a:ext cx="3429000" cy="4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799" y="2575838"/>
            <a:ext cx="3124201" cy="390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29200" y="1981200"/>
            <a:ext cx="332434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91200" y="3124200"/>
            <a:ext cx="3526628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